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00FF"/>
    <a:srgbClr val="00FF00"/>
    <a:srgbClr val="CC6600"/>
    <a:srgbClr val="FF9933"/>
    <a:srgbClr val="FF33CC"/>
    <a:srgbClr val="4841DB"/>
    <a:srgbClr val="7B52F0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0" d="100"/>
          <a:sy n="50" d="100"/>
        </p:scale>
        <p:origin x="-2004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1F0C-2B41-4049-A835-6C59461984A1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F251A-D22D-4199-84DB-CC6BAE4C5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168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1F0C-2B41-4049-A835-6C59461984A1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F251A-D22D-4199-84DB-CC6BAE4C5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40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1F0C-2B41-4049-A835-6C59461984A1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F251A-D22D-4199-84DB-CC6BAE4C5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7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1F0C-2B41-4049-A835-6C59461984A1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F251A-D22D-4199-84DB-CC6BAE4C5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40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1F0C-2B41-4049-A835-6C59461984A1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F251A-D22D-4199-84DB-CC6BAE4C5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16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1F0C-2B41-4049-A835-6C59461984A1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F251A-D22D-4199-84DB-CC6BAE4C5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09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1F0C-2B41-4049-A835-6C59461984A1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F251A-D22D-4199-84DB-CC6BAE4C5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438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1F0C-2B41-4049-A835-6C59461984A1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F251A-D22D-4199-84DB-CC6BAE4C5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235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1F0C-2B41-4049-A835-6C59461984A1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F251A-D22D-4199-84DB-CC6BAE4C5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03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1F0C-2B41-4049-A835-6C59461984A1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F251A-D22D-4199-84DB-CC6BAE4C5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35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1F0C-2B41-4049-A835-6C59461984A1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F251A-D22D-4199-84DB-CC6BAE4C5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61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51F0C-2B41-4049-A835-6C59461984A1}" type="datetimeFigureOut">
              <a:rPr kumimoji="1" lang="ja-JP" altLang="en-US" smtClean="0"/>
              <a:t>2015/1/9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F251A-D22D-4199-84DB-CC6BAE4C5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672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E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2956187" y="1062965"/>
            <a:ext cx="376203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dist"/>
            <a:r>
              <a:rPr lang="en-US" altLang="ja-JP" sz="6000" cap="none" spc="0" dirty="0" smtClean="0">
                <a:ln w="762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6000" cap="none" spc="0" dirty="0" smtClean="0">
                <a:ln w="762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時間無料</a:t>
            </a:r>
            <a:endParaRPr lang="en-US" altLang="ja-JP" sz="6000" cap="none" spc="0" dirty="0" smtClean="0">
              <a:ln w="762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dist"/>
            <a:r>
              <a:rPr lang="ja-JP" altLang="en-US" sz="6000" cap="none" spc="0" dirty="0" smtClean="0">
                <a:ln w="762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駐車券</a:t>
            </a:r>
            <a:endParaRPr lang="en-US" altLang="ja-JP" sz="6000" cap="none" spc="0" dirty="0" smtClean="0">
              <a:ln w="762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6891" y="484235"/>
            <a:ext cx="514916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b="1" spc="-300" dirty="0" smtClean="0">
                <a:ln w="762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</a:rPr>
              <a:t>利用される団体への皆さんへ！</a:t>
            </a:r>
            <a:endParaRPr lang="ja-JP" altLang="en-US" sz="3200" b="1" cap="none" spc="-300" dirty="0">
              <a:ln w="762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9899" y="485976"/>
            <a:ext cx="514916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b="1" spc="-300" dirty="0" smtClean="0">
                <a:ln w="19050">
                  <a:noFill/>
                  <a:prstDash val="solid"/>
                </a:ln>
                <a:solidFill>
                  <a:srgbClr val="FF0000"/>
                </a:solidFill>
              </a:rPr>
              <a:t>利用される団体への皆さんへ！</a:t>
            </a:r>
            <a:endParaRPr lang="ja-JP" altLang="en-US" sz="3200" b="1" cap="none" spc="-300" dirty="0">
              <a:ln w="19050">
                <a:noFill/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1026" name="Picture 2" descr="C:\Users\shimoda\Desktop\chushaken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488" y="1740538"/>
            <a:ext cx="4316570" cy="604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himoda\Desktop\chusya-2.gif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75656" y="1658881"/>
            <a:ext cx="2270282" cy="233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-5211960" y="1774707"/>
            <a:ext cx="30684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4841DB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市民活動プラザ</a:t>
            </a:r>
            <a:endParaRPr kumimoji="1" lang="en-US" altLang="ja-JP" sz="3200" b="1" dirty="0" smtClean="0">
              <a:solidFill>
                <a:srgbClr val="4841DB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4535395" y="66854"/>
            <a:ext cx="40366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期間限定（</a:t>
            </a:r>
            <a:r>
              <a:rPr kumimoji="1" lang="en-US" altLang="ja-JP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1/10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3/31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ja-JP" sz="24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サービス</a:t>
            </a:r>
            <a:r>
              <a:rPr kumimoji="1" lang="ja-JP" altLang="en-US" sz="2400" b="1" dirty="0" smtClean="0">
                <a:solidFill>
                  <a:srgbClr val="4841DB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のご案内</a:t>
            </a:r>
            <a:endParaRPr kumimoji="1" lang="en-US" altLang="ja-JP" sz="2400" b="1" dirty="0" smtClean="0">
              <a:solidFill>
                <a:srgbClr val="4841DB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7340" y="0"/>
            <a:ext cx="677461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dist"/>
            <a:r>
              <a:rPr lang="ja-JP" altLang="en-US" sz="3200" b="1" cap="none" spc="0" dirty="0" smtClean="0">
                <a:ln w="76200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</a:rPr>
              <a:t>印刷機・プロッタ機・コピー機を</a:t>
            </a:r>
            <a:endParaRPr lang="en-US" altLang="ja-JP" sz="3200" b="1" cap="none" spc="0" dirty="0" smtClean="0">
              <a:ln w="76200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7340" y="26479"/>
            <a:ext cx="677461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dist"/>
            <a:r>
              <a:rPr lang="ja-JP" altLang="en-US" sz="3200" b="1" cap="none" spc="0" dirty="0" smtClean="0">
                <a:ln w="19050">
                  <a:noFill/>
                  <a:prstDash val="solid"/>
                </a:ln>
                <a:solidFill>
                  <a:srgbClr val="FF0000"/>
                </a:solidFill>
              </a:rPr>
              <a:t>印刷機・プロッタ機・コピー機を</a:t>
            </a:r>
            <a:endParaRPr lang="en-US" altLang="ja-JP" sz="3200" b="1" cap="none" spc="0" dirty="0" smtClean="0">
              <a:ln w="19050">
                <a:noFill/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35422" y="4606725"/>
            <a:ext cx="6264696" cy="4464000"/>
          </a:xfrm>
          <a:prstGeom prst="roundRect">
            <a:avLst>
              <a:gd name="adj" fmla="val 595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5418" y="4612723"/>
            <a:ext cx="6034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dirty="0"/>
              <a:t>利用者意見</a:t>
            </a:r>
            <a:r>
              <a:rPr lang="ja-JP" altLang="en-US" dirty="0" smtClean="0"/>
              <a:t>交換会などでの意見や要望を受けて、</a:t>
            </a:r>
            <a:endParaRPr lang="en-US" altLang="ja-JP" dirty="0" smtClean="0"/>
          </a:p>
          <a:p>
            <a:pPr>
              <a:lnSpc>
                <a:spcPts val="2400"/>
              </a:lnSpc>
            </a:pPr>
            <a:r>
              <a:rPr lang="ja-JP" altLang="en-US" dirty="0" smtClean="0"/>
              <a:t>市民活動プラザのサービスとして、下記の条件で印刷機等を</a:t>
            </a:r>
            <a:endParaRPr lang="en-US" altLang="ja-JP" dirty="0" smtClean="0"/>
          </a:p>
          <a:p>
            <a:pPr>
              <a:lnSpc>
                <a:spcPts val="2400"/>
              </a:lnSpc>
            </a:pPr>
            <a:r>
              <a:rPr lang="ja-JP" altLang="en-US" dirty="0" smtClean="0"/>
              <a:t>利用される「利用登録団体」に</a:t>
            </a:r>
            <a:r>
              <a:rPr lang="ja-JP" altLang="en-US" dirty="0"/>
              <a:t>限り</a:t>
            </a:r>
            <a:r>
              <a:rPr lang="ja-JP" altLang="en-US" dirty="0" smtClean="0"/>
              <a:t>、</a:t>
            </a:r>
            <a:r>
              <a:rPr lang="en-US" altLang="ja-JP" dirty="0" smtClean="0"/>
              <a:t>1</a:t>
            </a:r>
            <a:r>
              <a:rPr lang="ja-JP" altLang="en-US" dirty="0" smtClean="0"/>
              <a:t>時間無料駐車券を</a:t>
            </a:r>
            <a:r>
              <a:rPr lang="en-US" altLang="ja-JP" dirty="0" smtClean="0"/>
              <a:t>1</a:t>
            </a:r>
            <a:r>
              <a:rPr lang="ja-JP" altLang="en-US" dirty="0" smtClean="0"/>
              <a:t>枚追加配布することにしました！！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819" y="6046942"/>
            <a:ext cx="4206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+mn-ea"/>
              </a:rPr>
              <a:t>【</a:t>
            </a:r>
            <a:r>
              <a:rPr lang="ja-JP" altLang="en-US" sz="1600" dirty="0" smtClean="0">
                <a:latin typeface="+mn-ea"/>
              </a:rPr>
              <a:t>  </a:t>
            </a:r>
            <a:r>
              <a:rPr kumimoji="1" lang="ja-JP" altLang="en-US" sz="1600" dirty="0" smtClean="0">
                <a:latin typeface="+mn-ea"/>
              </a:rPr>
              <a:t>対　 象  </a:t>
            </a:r>
            <a:r>
              <a:rPr kumimoji="1" lang="en-US" altLang="ja-JP" sz="1600" dirty="0" smtClean="0">
                <a:latin typeface="+mn-ea"/>
              </a:rPr>
              <a:t>】</a:t>
            </a:r>
            <a:r>
              <a:rPr lang="ja-JP" altLang="en-US" sz="1600" dirty="0">
                <a:latin typeface="+mn-ea"/>
              </a:rPr>
              <a:t>　</a:t>
            </a:r>
            <a:r>
              <a:rPr kumimoji="1" lang="ja-JP" altLang="en-US" sz="1600" dirty="0" smtClean="0">
                <a:latin typeface="+mn-ea"/>
              </a:rPr>
              <a:t>市民活動プラザ「利用登録団体」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18819" y="6395259"/>
            <a:ext cx="3850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+mn-ea"/>
              </a:rPr>
              <a:t>【</a:t>
            </a:r>
            <a:r>
              <a:rPr kumimoji="1" lang="ja-JP" altLang="en-US" sz="1600" dirty="0" smtClean="0">
                <a:latin typeface="+mn-ea"/>
              </a:rPr>
              <a:t>対象機器</a:t>
            </a:r>
            <a:r>
              <a:rPr kumimoji="1" lang="en-US" altLang="ja-JP" sz="1600" dirty="0" smtClean="0">
                <a:latin typeface="+mn-ea"/>
              </a:rPr>
              <a:t>】</a:t>
            </a:r>
            <a:r>
              <a:rPr lang="ja-JP" altLang="en-US" sz="1600" dirty="0">
                <a:latin typeface="+mn-ea"/>
              </a:rPr>
              <a:t>　</a:t>
            </a:r>
            <a:r>
              <a:rPr kumimoji="1" lang="ja-JP" altLang="en-US" sz="1600" dirty="0" smtClean="0">
                <a:latin typeface="+mn-ea"/>
              </a:rPr>
              <a:t>印刷機、プロッタ機、コピー機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8819" y="7169218"/>
            <a:ext cx="1346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+mn-ea"/>
              </a:rPr>
              <a:t>【</a:t>
            </a:r>
            <a:r>
              <a:rPr kumimoji="1" lang="ja-JP" altLang="en-US" sz="1600" dirty="0" smtClean="0">
                <a:latin typeface="+mn-ea"/>
              </a:rPr>
              <a:t>利用条件</a:t>
            </a:r>
            <a:r>
              <a:rPr kumimoji="1" lang="en-US" altLang="ja-JP" sz="1600" dirty="0" smtClean="0">
                <a:latin typeface="+mn-ea"/>
              </a:rPr>
              <a:t>】</a:t>
            </a:r>
            <a:r>
              <a:rPr kumimoji="1" lang="ja-JP" altLang="en-US" sz="1600" dirty="0" smtClean="0">
                <a:latin typeface="+mn-ea"/>
              </a:rPr>
              <a:t>　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05154" y="7466428"/>
            <a:ext cx="41296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1600" dirty="0" smtClean="0"/>
              <a:t>① 大量印刷（コピー）等で、</a:t>
            </a:r>
            <a:r>
              <a:rPr kumimoji="1" lang="en-US" altLang="ja-JP" sz="1600" dirty="0" smtClean="0"/>
              <a:t>1</a:t>
            </a:r>
            <a:r>
              <a:rPr kumimoji="1" lang="ja-JP" altLang="en-US" sz="1600" dirty="0" smtClean="0"/>
              <a:t>時間を超えたとき</a:t>
            </a:r>
            <a:endParaRPr kumimoji="1" lang="ja-JP" altLang="en-US" sz="1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05154" y="7796911"/>
            <a:ext cx="372570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1600" dirty="0" smtClean="0"/>
              <a:t>② 空き待ちのために、</a:t>
            </a:r>
            <a:r>
              <a:rPr lang="en-US" altLang="ja-JP" sz="1600" dirty="0" smtClean="0"/>
              <a:t>1</a:t>
            </a:r>
            <a:r>
              <a:rPr lang="ja-JP" altLang="en-US" sz="1600" dirty="0" smtClean="0"/>
              <a:t>時間を超えたとき</a:t>
            </a:r>
            <a:endParaRPr kumimoji="1" lang="ja-JP" altLang="en-US" sz="1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05154" y="8127394"/>
            <a:ext cx="432682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1600" dirty="0" smtClean="0"/>
              <a:t>③ ポスターや横断幕作成で、</a:t>
            </a:r>
            <a:r>
              <a:rPr lang="en-US" altLang="ja-JP" sz="1600" dirty="0" smtClean="0"/>
              <a:t>1</a:t>
            </a:r>
            <a:r>
              <a:rPr lang="ja-JP" altLang="en-US" sz="1600" dirty="0" smtClean="0"/>
              <a:t>時間を超えたとき</a:t>
            </a:r>
            <a:endParaRPr kumimoji="1"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88864" y="8532440"/>
            <a:ext cx="56204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100" dirty="0" smtClean="0">
                <a:solidFill>
                  <a:srgbClr val="FF0000"/>
                </a:solidFill>
              </a:rPr>
              <a:t>　打合せやその他の作業、無料の機器（紙折・丁合・裁断）などの利用時間は含みません。</a:t>
            </a:r>
            <a:endParaRPr kumimoji="1" lang="en-US" altLang="ja-JP" sz="1100" dirty="0" smtClean="0">
              <a:solidFill>
                <a:srgbClr val="FF0000"/>
              </a:solidFill>
            </a:endParaRPr>
          </a:p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　未登録団体は窓口に相談ください。</a:t>
            </a:r>
            <a:endParaRPr kumimoji="1" lang="ja-JP" altLang="en-US" sz="1100" dirty="0"/>
          </a:p>
        </p:txBody>
      </p:sp>
      <p:pic>
        <p:nvPicPr>
          <p:cNvPr id="1028" name="Picture 4" descr="C:\Users\shimoda\Desktop\copy_ma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033" y="6348668"/>
            <a:ext cx="1435478" cy="203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角丸四角形吹き出し 14"/>
          <p:cNvSpPr/>
          <p:nvPr/>
        </p:nvSpPr>
        <p:spPr>
          <a:xfrm>
            <a:off x="5013176" y="5686845"/>
            <a:ext cx="1390534" cy="504848"/>
          </a:xfrm>
          <a:prstGeom prst="wedgeRoundRectCallout">
            <a:avLst>
              <a:gd name="adj1" fmla="val 27389"/>
              <a:gd name="adj2" fmla="val 77420"/>
              <a:gd name="adj3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効率的なご利用にご協力ください！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930479" y="1043608"/>
            <a:ext cx="376203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dist"/>
            <a:r>
              <a:rPr lang="en-US" altLang="ja-JP" sz="6000" cap="none" spc="0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6000" cap="none" spc="0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時間無料</a:t>
            </a:r>
            <a:endParaRPr lang="en-US" altLang="ja-JP" sz="6000" cap="none" spc="0" dirty="0" smtClean="0">
              <a:ln w="12700">
                <a:noFill/>
                <a:prstDash val="solid"/>
              </a:ln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dist"/>
            <a:r>
              <a:rPr lang="ja-JP" altLang="en-US" sz="6000" cap="none" spc="0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駐車券</a:t>
            </a:r>
            <a:endParaRPr lang="en-US" altLang="ja-JP" sz="6000" cap="none" spc="0" dirty="0" smtClean="0">
              <a:ln w="12700">
                <a:noFill/>
                <a:prstDash val="solid"/>
              </a:ln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2947437" y="2998368"/>
            <a:ext cx="1080120" cy="10801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751252" y="3070376"/>
            <a:ext cx="13978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800" cap="none" spc="0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＋１</a:t>
            </a:r>
            <a:endParaRPr lang="ja-JP" altLang="en-US" sz="4800" cap="none" spc="0" dirty="0">
              <a:ln w="12700">
                <a:noFill/>
                <a:prstDash val="solid"/>
              </a:ln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992377" y="3154578"/>
            <a:ext cx="289300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dist"/>
            <a:r>
              <a:rPr lang="ja-JP" altLang="en-US" sz="4000" cap="none" spc="0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キャンペーン</a:t>
            </a:r>
            <a:endParaRPr lang="ja-JP" altLang="en-US" sz="4000" cap="none" spc="0" dirty="0">
              <a:ln w="12700">
                <a:noFill/>
                <a:prstDash val="solid"/>
              </a:ln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36" name="Picture 3" descr="F:\DCIM\101_PANA\P1010533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  <a14:imgEffect>
                      <a14:colorTemperature colorTemp="88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523" t="20181" r="6789" b="9645"/>
          <a:stretch/>
        </p:blipFill>
        <p:spPr bwMode="auto">
          <a:xfrm rot="20508446">
            <a:off x="649048" y="3043398"/>
            <a:ext cx="1910638" cy="126188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Users\shimoda\Desktop\giza-b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51814">
            <a:off x="-19383" y="1075994"/>
            <a:ext cx="2985658" cy="2455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テキスト ボックス 23"/>
          <p:cNvSpPr txBox="1"/>
          <p:nvPr/>
        </p:nvSpPr>
        <p:spPr>
          <a:xfrm rot="21011550">
            <a:off x="316134" y="1668804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</a:rPr>
              <a:t>市民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活動プラザ</a:t>
            </a:r>
            <a:endParaRPr lang="en-US" altLang="ja-JP" sz="2400" b="1" dirty="0" smtClean="0">
              <a:solidFill>
                <a:schemeClr val="bg1"/>
              </a:solidFill>
            </a:endParaRPr>
          </a:p>
          <a:p>
            <a:r>
              <a:rPr lang="ja-JP" altLang="en-US" sz="2400" b="1" dirty="0" smtClean="0">
                <a:solidFill>
                  <a:schemeClr val="bg1"/>
                </a:solidFill>
              </a:rPr>
              <a:t>「利用登録団体」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 rot="21011550">
            <a:off x="712389" y="2303057"/>
            <a:ext cx="20409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1" dirty="0" smtClean="0">
                <a:solidFill>
                  <a:schemeClr val="accent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限定！</a:t>
            </a:r>
            <a:endParaRPr lang="en-US" altLang="ja-JP" sz="4800" b="1" dirty="0" smtClean="0">
              <a:solidFill>
                <a:schemeClr val="accent6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568854" y="3019108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※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777465" y="3874753"/>
            <a:ext cx="30267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/>
              <a:t>※1</a:t>
            </a:r>
            <a:r>
              <a:rPr kumimoji="1" lang="ja-JP" altLang="en-US" sz="1100" dirty="0" smtClean="0"/>
              <a:t>枚追加された場合、</a:t>
            </a:r>
            <a:r>
              <a:rPr kumimoji="1" lang="en-US" altLang="ja-JP" sz="1100" dirty="0" smtClean="0"/>
              <a:t>2</a:t>
            </a:r>
            <a:r>
              <a:rPr kumimoji="1" lang="ja-JP" altLang="en-US" sz="1100" dirty="0" smtClean="0"/>
              <a:t>時間まで駐車料が無料</a:t>
            </a:r>
            <a:endParaRPr kumimoji="1" lang="ja-JP" altLang="en-US" sz="1100" dirty="0"/>
          </a:p>
        </p:txBody>
      </p:sp>
      <p:sp>
        <p:nvSpPr>
          <p:cNvPr id="2" name="角丸四角形 1"/>
          <p:cNvSpPr/>
          <p:nvPr/>
        </p:nvSpPr>
        <p:spPr>
          <a:xfrm>
            <a:off x="2242407" y="4174677"/>
            <a:ext cx="4445594" cy="350396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420888" y="4167316"/>
            <a:ext cx="4317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</a:rPr>
              <a:t>期間　　</a:t>
            </a:r>
            <a:r>
              <a:rPr kumimoji="1" lang="en-US" altLang="ja-JP" dirty="0" smtClean="0">
                <a:solidFill>
                  <a:schemeClr val="bg1"/>
                </a:solidFill>
              </a:rPr>
              <a:t>2015/1/10 </a:t>
            </a:r>
            <a:r>
              <a:rPr kumimoji="1" lang="ja-JP" altLang="en-US" dirty="0" smtClean="0">
                <a:solidFill>
                  <a:schemeClr val="bg1"/>
                </a:solidFill>
              </a:rPr>
              <a:t>（土） ～  </a:t>
            </a:r>
            <a:r>
              <a:rPr kumimoji="1" lang="en-US" altLang="ja-JP" dirty="0" smtClean="0">
                <a:solidFill>
                  <a:schemeClr val="bg1"/>
                </a:solidFill>
              </a:rPr>
              <a:t>2015/3/31</a:t>
            </a:r>
            <a:r>
              <a:rPr kumimoji="1" lang="ja-JP" altLang="en-US" dirty="0" smtClean="0">
                <a:solidFill>
                  <a:schemeClr val="bg1"/>
                </a:solidFill>
              </a:rPr>
              <a:t>（火）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18819" y="6802584"/>
            <a:ext cx="4467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+mn-ea"/>
              </a:rPr>
              <a:t>【</a:t>
            </a:r>
            <a:r>
              <a:rPr kumimoji="1" lang="ja-JP" altLang="en-US" sz="1600" dirty="0" smtClean="0">
                <a:latin typeface="+mn-ea"/>
              </a:rPr>
              <a:t>　期  間 　</a:t>
            </a:r>
            <a:r>
              <a:rPr kumimoji="1" lang="en-US" altLang="ja-JP" sz="1600" dirty="0" smtClean="0">
                <a:latin typeface="+mn-ea"/>
              </a:rPr>
              <a:t>】</a:t>
            </a:r>
            <a:r>
              <a:rPr lang="ja-JP" altLang="en-US" sz="1600" dirty="0">
                <a:latin typeface="+mn-ea"/>
              </a:rPr>
              <a:t>　</a:t>
            </a:r>
            <a:r>
              <a:rPr kumimoji="1" lang="en-US" altLang="ja-JP" sz="1600" dirty="0" smtClean="0">
                <a:latin typeface="+mn-ea"/>
              </a:rPr>
              <a:t>2015/1/10</a:t>
            </a:r>
            <a:r>
              <a:rPr kumimoji="1" lang="ja-JP" altLang="en-US" sz="1600" dirty="0" smtClean="0">
                <a:latin typeface="+mn-ea"/>
              </a:rPr>
              <a:t>（土） ～　</a:t>
            </a:r>
            <a:r>
              <a:rPr kumimoji="1" lang="en-US" altLang="ja-JP" sz="1600" dirty="0" smtClean="0">
                <a:latin typeface="+mn-ea"/>
              </a:rPr>
              <a:t>2015/3/31</a:t>
            </a:r>
            <a:r>
              <a:rPr kumimoji="1" lang="ja-JP" altLang="en-US" sz="1600" dirty="0" smtClean="0">
                <a:latin typeface="+mn-ea"/>
              </a:rPr>
              <a:t>（火）</a:t>
            </a:r>
            <a:endParaRPr kumimoji="1" lang="ja-JP" altLang="en-US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67919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185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shimoda</dc:creator>
  <cp:lastModifiedBy>help-desk</cp:lastModifiedBy>
  <cp:revision>19</cp:revision>
  <cp:lastPrinted>2015-01-08T09:34:30Z</cp:lastPrinted>
  <dcterms:created xsi:type="dcterms:W3CDTF">2015-01-07T05:00:42Z</dcterms:created>
  <dcterms:modified xsi:type="dcterms:W3CDTF">2015-01-09T06:20:59Z</dcterms:modified>
</cp:coreProperties>
</file>